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notesSlides/notesSlide2.xml" ContentType="application/vnd.openxmlformats-officedocument.presentationml.notesSlide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227" autoAdjust="0"/>
  </p:normalViewPr>
  <p:slideViewPr>
    <p:cSldViewPr snapToGrid="0">
      <p:cViewPr varScale="1">
        <p:scale>
          <a:sx n="75" d="100"/>
          <a:sy n="75" d="100"/>
        </p:scale>
        <p:origin x="9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24:17.01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4669">
    <iact:property name="dataType"/>
    <iact:actionData xml:id="d0">
      <inkml:trace xmlns:inkml="http://www.w3.org/2003/InkML" xml:id="stk0" contextRef="#ctx0" brushRef="#br0">12541 9425 0,'0'23'81,"0"0"-67,0 1-11,24-1 4,-1 1 1,0-1-7,-23 1 11,47 23 0,-23-24-9,-24 0 2,23-23 1,1 47-2,-1-23 24,1-24 86,-1 0-100,47 0-10,1 0 0,-1 0-1,-23 0 3,47 0-2,-24 0 2,94 0 1,-23-24-4,-24 1 2,188-71 0,-188 24 0,47 23-1,141-70 7,-71 23-7,-164 70 1,-23 1-2,24-24 2,-24 47 0</inkml:trace>
    </iact:actionData>
  </iact:action>
  <iact:action type="add" startTime="73856">
    <iact:property name="dataType"/>
    <iact:actionData xml:id="d1">
      <inkml:trace xmlns:inkml="http://www.w3.org/2003/InkML" xml:id="stk1" contextRef="#ctx0" brushRef="#br0">9001 11628 0,'24'0'92,"23"0"-89,0 0 8,-1 0-7,-22 0 0,23 0-2,-24 0 6,24 0-4,-23 0 0,-1 0 1,24 0 1,47 0-3,-47 0 1,-24 0 3,47 0-3,-23 0 4,-23 0-6,23 0 3,-1 0-2,-22 0 3,23 0-2,-24 0 10,1 0-7</inkml:trace>
    </iact:actionData>
  </iact:action>
  <iact:action type="add" startTime="74855">
    <iact:property name="dataType"/>
    <iact:actionData xml:id="d2">
      <inkml:trace xmlns:inkml="http://www.w3.org/2003/InkML" xml:id="stk2" contextRef="#ctx0" brushRef="#br0">11228 11605 0,'24'0'128,"-1"0"-124,1 0 8,23 0-8,-1 0 4,-22 0-4,23-24-1,0 24 3,-24 0-2,24 0 0,-24 0-1,24 0 2,0 0-2,-23 0 2,23 0-1,-24 0 0,0 0 0,1 0 181,-1 0-169,1 0-3,-1 0-6,1 0-2,-1 0 2,24 0 2,-24 0-1,1 0-2,-1 0 1,1 0-5,-1 0 4,1 0 15,-1 0 76,0 0-80</inkml:trace>
    </iact:actionData>
  </iact:action>
  <iact:action type="add" startTime="111986">
    <iact:property name="dataType"/>
    <iact:actionData xml:id="d3">
      <inkml:trace xmlns:inkml="http://www.w3.org/2003/InkML" xml:id="stk3" contextRef="#ctx0" brushRef="#br0">7548 14067 0,'0'23'43,"0"0"-29,47-23-10,-24 0 0,48 0 3,-1 0-3,-23 0-1,23 0 4,0 0-1,95 0-3,-72 0 2,-46 24-1,47-24 1,0 0-2,0 0 2,-24 0-1,24 0 0,-24 0-1,-23 0 1,23 0 0,-46 0 0,22 0 1,1 0-1,0 0 0,0 0 0,-23 0 1,22 0-2,1 0 0,-23 0 0,23 0 6,0 0-5,-1 0-1,-22 0 2,46 0 1,-46 0-3,46 0 0,0 0 5,24 0-4,-24 0-1,1 0 3,-48 0-2,1 0 0,-1 0 0,0 0 3,1-24 2,-1 1-1,1 0 6,-1-1-6,1 1 0,-24-1-5,0 1 1,23-1 7,1 1-8,-24-1 6,0-22-5,0 22-1,0 1 0,0-1 3,0 1-1,0-24-2,0-23 3,-47 46-4,23 1 2,24-1 1,-23 1 1,-48-24-3,25 0 5,22 24-3,-23 23 1,0-24-3,1 1 2,22-1-1,-46 1 1,23-1 1,-47 1-1,47 23-2,0-70 1,24 70 3,-24 0-6,24-24 3,-1 24 3,1-23-4,-48-1 4,48 24-1,-1 0-3,-22 0 1,-25-23-2,48 23 8,-1 0-7,-23 0 0,24 0 6,0-24-6,-1 24 0,1 0 0,23-23 1,-24 23 0,-23 0 0,24 0 0,-24 0 1,0-24-3,24 24 3,-24 0 3,23 0-4,1 0 0,-24 0 2,24 0-1,-71 0-2,47 0 1,-23 0 2,23-23-1,23 23-3,-23-23 4,24 23 0,-47 0-3,23 0 1,23-24 0,1 24 2,-24 0-3,47-23 3,-23 23-2,-24 0 2,23 0 4,1 0-6,-1 0 10,1 0 44,0 0-53,-24 0-3,23 0 6,-23 23 8,24-23-13,-1 0 0,1 24 1,0-1 2,-1 0-2,1-23 0,23 24 3,-24-1-4,1-23 1,23 24 6,-24-1-7,1 1 2,-1 23 5,-22-24-8,22-23 2,24 23 0,-23 1 1,-1-1-1,24 1 7,0-1-8,-23-23 0,23 47 4,0-23-2,-24-24-2,24 23 3,0 0-2,-23 24 8,23-23-7,-24-1 0,24 1 6,0-1-7,0 1 9,0-1-8,0 0 2,0 1 5,0-1-8,0 1 10,0 23-7,0-24 6,24 1-12,-24 22 3,23-22 5,-23-1-4,24 24 0,-1-23 0,1-1 1,-24 1-1,0-1-3,23 0 3,1-23-1,-24 24 6,23-1-3,0 1 0,1-1 1,23 1-1,-24-1-2,1 1-1,-1-1 2,1-23-1,-1 23-3,0 1 5,1-24 1,-1 0-7,-23 23 6,24 1 1,23-1-2,-24-23-2,1 0 1,-1 24-2,0-1 4,1-23-3,-1 0 7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24:17.01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6922">
    <iact:property name="dataType"/>
    <iact:actionData xml:id="d0">
      <inkml:trace xmlns:inkml="http://www.w3.org/2003/InkML" xml:id="stk0" contextRef="#ctx0" brushRef="#br0">14674 6119 0,'-23'0'6,"-1"0"87,1 0-83,-47 0 11,46 0-17,1 0 2,-71 0 4,47 0-9,-23 0 7,23 0-4,0 0-1,-23 0 3,23 0-3,0 0 0,-23 0-1,46 0 5,-23 0-3,24 0 0,-1 0 11,1 0 43,0 0-46,23 23-9,0 1 12,0-1-6,-24 24 14,24-24-14,-23-23-3,23 24-2,0-1-1,0 1 12,0-1-6,0 1-5,0-1 0,0 1 2,0-1 1,0 71 16,0-47-20,0-24 0,0 1 0,0-1 0,0 0 6,0 1-5,0-1 5,0 1-6,0-1 0,0 1 3,23 23 0,1-24 1,-1 24 8,-23 0-9,23-47 0,24 70-2,-23-46 2,-1 22-1,1-22 0,-1 23 1,1-24-2,-1-23 0,0 24-1,1 23 4,-1-47-2,1 70 1,23-47 2,-24 1-3,1-1 1,-1 1-1,0-1 4,1-23-5,-1 0 0,48 24 2,-25-1-2,1 0 0,0 1 3,94 23-1,-71-24-3,1 1 1,-1-1 1,24-23-1,-24 24-1,24-1 0,-24 0 3,0 1-2,-23-24-1,71 23 2,-48 1-1,24-24 0,-24 0-1,-47 23-1,48-23 7,-48 0-8,24 0 1,0 0 5,-24 0-2,24 0-2,-23 0 0,23 0 3,-1 0-1,48 0-1,-70 0 1,46 0-2,0 0 2,-46 0-2,23 0 3,23 0 0,47 0-3,0 0 2,1 0-1,-48 0 1,-23 0-2,23 0 2,-23 0-1,0 0 3,23 0-1,-23 0-3,0 0 2,0 0-2,0 0 3,-24 0-5,24-23 3,0-1 0,-24 24 2,24 0-3,0 0 0,-23 0 4,22 0-3,-22-23-1,-1-1 0,1 24 3,-1-23-2,1 23-1,23-23 0,-47-1 4,70 1-3,-70-1-1,70-23 6,-46 24-4,-1-24 0,1 0 1,-1 24 2,0 23-1,-23-47-3,24 23 8,-24 1-10,23-1 2,-23 1 6,0 0-6,0-1-1,0-23 0,-23-47 10,-1 48-12,-46-1 11,70 23-10,-70 24 1,-1-47 3,48 24 0,-47-24-3,-1 24 2,48-1-1,-47-23 1,23 47 0,-141-47 1,71 24 18,-516-118-19,539 141-2,1 0 1,22 0 1,-23 0-1,1 0-2,-1 0 2,47-23 3,-47 23-2,24 0-1,0 0 2,23 0-3,0 0 1,0 0-1,23 0 2,-22 0-1,-1 0-1,0 0 1,0 0 1,24 0-1,-1 0-1,1 0 0,-24 0 6,23 0-6,1 0 5,-24 0-4,24 0 2,-1 0-3,-46 23 3,23-23-2,0 0 0,0 0 5,-23 0-4,23 0-2,0 0 6,24 0-4</inkml:trace>
    </iact:actionData>
  </iact:action>
  <iact:action type="add" startTime="10022">
    <iact:property name="dataType"/>
    <iact:actionData xml:id="d1">
      <inkml:trace xmlns:inkml="http://www.w3.org/2003/InkML" xml:id="stk1" contextRef="#ctx0" brushRef="#br0">21004 7150 0,'-24'47'75,"1"-23"-64,23 23-8,-24-47 0,1 46 2,-1-22-1,1-1 3,0 1-4,23 23 5,-24 0-5,1-24 1,-1 24-2,1-24 3,-1 1 0,24-1-1,0 1-1,-23-1 2,23 1 1,-23-1-3,23 0 2,0 1 22</inkml:trace>
    </iact:actionData>
  </iact:action>
  <iact:action type="add" startTime="10488">
    <iact:property name="dataType"/>
    <iact:actionData xml:id="d2">
      <inkml:trace xmlns:inkml="http://www.w3.org/2003/InkML" xml:id="stk2" contextRef="#ctx0" brushRef="#br0">20347 7408 0,'0'47'77,"0"-23"-73,0 22-1,0 1 6,0 0-5,0-23-1,0 46 3,0-47-2,24 1 10,-24-1-12,23-23 3,-23 24 3,0-1-5,0 1 14,24-1-10,-24 1-3,47-24 120,-24 23-121,47-23 0,1 23 1,46-23 3,-47 0-3,-46 0 5,46 0-8,-23 0 2,0 0 0,0 0 0,-24 0 4,24 0-3,0 0-1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24:17.01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352">
    <iact:property name="dataType"/>
    <iact:actionData xml:id="d0">
      <inkml:trace xmlns:inkml="http://www.w3.org/2003/InkML" xml:id="stk0" contextRef="#ctx0" brushRef="#br0">8040 5814 0,'0'23'65,"24"-23"-55,-1 0-7,24 0 0,-24 0 2,24 0 2,-23 0-4,-1 0 0,48 0 5,-25 0-4,1 0 0,71 0 6,-72 0-6,25 0-1,-24 0 2,0 0-1,-1 0-1,-22 0 0,-1 0 2,1 0-1,-1 0 2,1 0 59,-1 0-62,0 0 6,1 0-1,-1 0 12,1 0 0,-1 0-19,1 0 27,-1 0-27,1 0 15,-1 0-6,0 0 3,1 0-10,-1 0 1,1 0 24,-1 0-24,1 0 4,46 0-4,-47 0 2,24 0-1,-23 0 0,46 0-2,-23 0 1,-24 0 2,24 0-2,-23 0 0,23 0 0,-24 0 1</inkml:trace>
    </iact:actionData>
  </iact:action>
  <iact:action type="add" startTime="5525">
    <iact:property name="dataType"/>
    <iact:actionData xml:id="d1">
      <inkml:trace xmlns:inkml="http://www.w3.org/2003/InkML" xml:id="stk1" contextRef="#ctx0" brushRef="#br0">8064 4360 0,'-24'0'8,"1"24"4,-1-24 33,1 23-37,23 1-5,-24-1 0,-22 1 8,46-1-4,-24-23-4,1 24 3,-1-1 0,24 0-3,-23-23 2,-1 24-1,24-1 1,-23-23-2,0 0 5,-1 24-2,24-1 1,0 1 2,0-1 22,-23 1-24,-1-1-3,24 0 11,0 1-9,-23-1 3,23 1 3,-24-24-3,24 23 2,0 1 1,-23-24-10,23 23 5,-24 1 1,1-1 6,23 0-10,0 1-1,-23-1-1,23 1 5,0-1-1,0 1-3,0-1 1,-24-23 2,24 24-3,0 22 0,0 1 9,0-23-11,0-1 5,0 1-3,0-1 7,0 24-4,0-24 7,0 1-9,0-1-1,0 24 2,0 0-1,0-23-1,24 22-1,-24-22 3,23-24 1,-23 23-3,23 1 1,1-24 0,-24 23 2,0 1-2,23-1-1,1-23 2,-1 24-1,1-1 0,-1-23-1,1 0 1,-1 47 2,0-47-2,-23 23-1,24-23 3,23 0-2,-24 24 3,1-1 1,22 1-1,1-24-6,-23 23 6,23 1-6,-24-24 3,1 23 1,22-23 1,-22 0 6,23 0-5,-24 0 8,24 0-11,-23 0 1,-1 0 0,0 0-2,1 0 1,-1 0 3,1 0-3,-1 0-1,1 0 1,-1 0-1,24 0 3,-24 0 5,24 0-6,71 0-2,-25 0 1,-46 0 0,0 0-1,23 0 1,-23 0 1,-23 0-1,23-23-1,-24 23 1,0 0 2,1 0-5,-1 0 7,-23-24-7,24 24 5,-1-23 9,1-1-7,-1 1 1,1 23 7,-1-24-7,-23 1-2,23-1-2,-23 1 23,0 0-17,24-1 14,-24 1-14,23-1 6,-23 1 0,0-1-2,24 24-4,-24-23-7,23-1 9,1 24-5,-24-23-4,23 0 0,1 23 4,-1-24 10,0 1-17,1-1 8,-1 24-1,1 0-4,-24-23-1,23 23 0,1 0 2,-24-24 0,23 24 1,1-23 5,-1-1-5,0 1-2,1 23 1,-24-23 7,23-1 26,1 24-23,-24-23-1,23-1 2,1 24-5,-1 0 2,-23-23 4,0-1-12,23 1 5,1 23-1,-24-24 8,23 1-6,1 23 19,-24-23-16,23-1-1,1 1 5,-1 23-6,-23-24-1,0 1 5,24 23-4,-1-24 4,-23 1-7,0-1 1,23 1-1,-23 0 10,24 23-9,-24-24-3,0 1 5,23 23-1,-23-24 14,-23 1-13,-1 23-9,24-24 4,-23 24-3,-24 0-1,0-23 8,24 23-7,-1-24 1,1 24 0,-24-23-2,24 23 3,-1 0 3,-46 0-5,23 0-1,0 0 3,47-23-2,-47-1 0,24 24 10,-1 0-1,1 0-10,-1 0 21,1 0-15,0 0-1,23-23 0,-24 23-1,1 0 1,-1 0-1,1-24-3,-1 24 4,1-23-6,-24-1 6,24 24 2,23-23 3,-24 23-6,1 0-6,-1 0 13,1 0-12,-1 0 11,1 0 14,-24-24-8,24 24-9,-1-23-7,1 23 4,-1 0 4,1 0-9,-1 0 25,1 0-12,-1 0 1,1 0-12,0 0 9,-1 0-6,1 0 3,-1 0 12,1 0 7,-1 0 27,-22 0-52,22 0 10,1 0 0,-1 0-11,1 0 2,-24 0 3,0 0-3,0 0 6,0 0-8,0 0 2,24 0 7,-1 0 3</inkml:trace>
    </iact:actionData>
  </iact:action>
  <iact:action type="add" startTime="9938">
    <iact:property name="dataType"/>
    <iact:actionData xml:id="d2">
      <inkml:trace xmlns:inkml="http://www.w3.org/2003/InkML" xml:id="stk2" contextRef="#ctx0" brushRef="#br0">17065 6189 0,'47'24'86,"0"22"-82,0-46 7,23 47-7,-23-23 0,-23-1 1,-1-23-1,1 0-1,-1 0 2,1 0 15,-1 24-19,-23-1 15,0 1 0,23-1-9,1 0 2,-1-23-4,-23 24 7,24-1-11,-1 1 3,-23-1 3,24 1-1,-1 23 4,0-47-7,-23 23 4,0 0 0,24 1-1,-24-1 4,23 1-1,-23-1 15,0 1-21,0-1 9,24 1 2,-24-1-12,23 0 10,-23 1-3,0-1-2,0 1-3,24-1 9</inkml:trace>
    </iact:actionData>
  </iact:action>
  <iact:action type="add" startTime="10642">
    <iact:property name="dataType"/>
    <iact:actionData xml:id="d3">
      <inkml:trace xmlns:inkml="http://www.w3.org/2003/InkML" xml:id="stk3" contextRef="#ctx0" brushRef="#br0">17276 6963 0,'0'-24'65,"0"1"-63,24 23 2,46 0 2,24 23 1,-47 1-3,47-1 1,-24 1 0,47 23-1,-47-24 1,1 0 2,-1 1-3,-23-24-1,-24 0 4,24 0-4,-23 0 16,-24-47 111,0 24-119,23-1-7,-23-23 3,24 0-4,-24 24 3,0-24 0,23 24 1</inkml:trace>
    </iact:actionData>
  </iact:action>
  <iact:action type="add" startTime="11838">
    <iact:property name="dataType"/>
    <iact:actionData xml:id="d4">
      <inkml:trace xmlns:inkml="http://www.w3.org/2003/InkML" xml:id="stk4" contextRef="#ctx0" brushRef="#br0">6352 7971 0,'24'23'33,"-1"-23"-30,24 0 5,-23 0-4,46 0-1,0 0-1,1 0 6,-1 0-5,47 0 0,-23 0 3,47 0 0,140 24-3,-94-24 2,-22 0-2,69 0 2,-47 0-2,48 23 4,-24-23-1,211 0-3,-258 0 2,-23 0-1,-1 24 0,-23-24 0,1 0 2,-1 23-3,-23-23 2,23 0 0,164 0-2,-164 0 0,-23 0 2,23 0 2,-46 0-3,22 0-1,1 0 1,23 0 1,-46 0-1,22 0 0,48 0 2,-47 0-2,-24 0 0,24 0 1,-71 0 0,95 0-1,-25 0 0,-22 0 4,69 0-3,-46 0-1,70 0 5,-93 0-5,22 0 2,48 0 0,-71 0-3,-23 0 2,24 0 0,-1 0-2,-23 0 0,23 0-1,0 0 5,-46 0-3,46 0-1,-23 0 0,23 0 4,1 0-4,-24 0 1,23 0 2,71 0-1,-48 0-1,1 0 2,-24 0-1,118 0-1,-71 0 3,-23 0-1,70 0-2,-70 0 2,-47 0-6,23 0 4,0 0 0,-23 0 3,24 0-3,-1 0 1,-23 0-2,70 0 4,-70 0-5,23 0 8,-46 0-8,46 0-1,0 0 2,24 0 8,-24 0-10,-23 0 3,24 0 5,69-23-4,-69 23-1,-1 0 2,0 0-2,24 0-1,0 0 0,0 0 3,-24 0-2,24-24-1,-1 24 0,-22 0 2,-1 0-1,24 0-2,-47 0 1,23 0 6,-23 0-6,0 0 0,23 0 0,0 0 2,-46 0-1,23 0 0,0 0-1,23 0 1,0 0 1,-23 0-2,47 0 0,-24 0 1,1 0 2,-1 0-2,47 0-1,-23 0 5,47 0-5,-48 0 0,-46 0 3,24 0 3,22 0-2,25 0-2,-95 0-1,24 0 1,-24-23-2,24-1 2,0 24-2,-23 0 1,93 0 3,-94-23-2,24 23-2,-24 0 1,24-24-1,0 24 2,-23 0 1,23 0-1,-24 0-2,0 0 6,1 0-6,-1 0 15,1 0 29,23 0-43,-24 0 4,1 0-3,-1 0-2,0 0 4,1 0 9,-1 0 97</inkml:trace>
    </iact:actionData>
  </iact:action>
  <iact:action type="add" startTime="14406">
    <iact:property name="dataType"/>
    <iact:actionData xml:id="d5">
      <inkml:trace xmlns:inkml="http://www.w3.org/2003/InkML" xml:id="stk5" contextRef="#ctx0" brushRef="#br0">10853 5556 0,'24'0'170,"46"0"-169,-23 0 5,47 24-1,-1-24-1,-22 0 5,116 0-5,-93 0 0,-24 0 3,118 0-4,-141 0 1,94 0 9,-71 0-8,-23 0 4,-24 0-8,1 0 4,22 0 7,-22 0-6,23 0 4,0 0-6,0 0 5,-24 0-5,24 0 4,-24 0-6,1 0 3,23 0-2,-24 0 3,24 0 0,0 0-3,0 0 3,-24 0-2,1 0 1,-1 0 1,47 0-2,-46 0 1,23 0 0,-24 0-2,1 0 1,23 0 1,-1 0 2,-22 0-2,-1 0-1,1 0 2,46 0-2,-46 0 0,22 0 4,25-47-2,-24 23 0,-1 24-2,-22 0-2,23-23 2,-24 23 7,1 0-6,23 0 4,-24 0-7,0 0 5,1 0 2,23 0 1,-24 0-4,1 0-1,-1 0 5,24 0-5,0 0-2,0 0 2,-24 0-1,24 0 8,-23 0-9,-1 0 1,24 0-1,-24 0 2,1 0 0</inkml:trace>
    </iact:actionData>
  </iact:action>
  <iact:action type="add" startTime="19155">
    <iact:property name="dataType"/>
    <iact:actionData xml:id="d6">
      <inkml:trace xmlns:inkml="http://www.w3.org/2003/InkML" xml:id="stk6" contextRef="#ctx0" brushRef="#br0">23278 8041 0,'23'0'94,"24"0"-87,0 0-1,47 0-3,-1 0 4,71 0-3,-93 0-1,23-23 0,-48 23 4,48 0-2,0 0-1,-47 0 0,23 0 1,0 0 0,-46 0 2,23 0-4,-24 0 0,1 0 4,-1 0 5,1 0-7,-1 0-1,0 0 9,1 0-7,-1 0 5,1 0-7,-1 0 5,1 0-4,-1 0-2,1 0 0,22 0 5,-22 0-4,23 0 2,-24 0-1,1 0-2,-1 0 0,1 0 7,22 0-8,-22 0 8,23 0-6,-24 0 2,24-24 1,-23 24-3,-1 0-1,0 0 2,1 0-2,23 0 3,0-23-2,-24 23 2,24 0 0,0 0 3,23 0-5,-46 0 1,69 0-1,-46 0 1,47 0 0,-47 0 0,-24 0 0,1 0 153,-1 0-144,1 0 10,-1 0 4</inkml:trace>
    </iact:actionData>
  </iact:action>
  <iact:action type="add" startTime="25450">
    <iact:property name="dataType"/>
    <iact:actionData xml:id="d7">
      <inkml:trace xmlns:inkml="http://www.w3.org/2003/InkML" xml:id="stk7" contextRef="#ctx0" brushRef="#br0">5579 12965 0,'23'0'75,"24"0"-72,23 0 0,24 0 3,0 0 1,94 0-3,-95 0 1,25 0-3,-25 0 3,25 0-4,-48 0 7,24 0-6,-24 0 4,-23 0-4,23 0 3,0 0-2,-46 0 4,-1 0 61,24 0-63,-23 0-2,23 0 4,-24 0-3,24 0-1,-24 0 0,71 0 4,-70 0-3,22 0-1,-22 0 5,-1-24 1,1 24-2,-1 0-4,24 0 0,-23 0 1,-1 0 1,0 0-1,1 0 10,-1 0-10,1 0 0</inkml:trace>
    </iact:actionData>
  </iact:action>
  <iact:action type="add" startTime="35397">
    <iact:property name="dataType"/>
    <iact:actionData xml:id="d8">
      <inkml:trace xmlns:inkml="http://www.w3.org/2003/InkML" xml:id="stk8" contextRef="#ctx0" brushRef="#br0">5602 14536 0,'0'23'69,"24"-23"-60,23 0-6,-24 0 0,94 23 5,-70-23-5,0 0 0,23 0 2,-23 0 0,24 0-1,-1 0-1,-47 0 6,95 0-4,-95 0-2,24 0 6,-24 0-6,1 0 0,-1 0 4,1 0 6,-1 0-5,1 0 3,22 0 7,1 0-9,-23 0-4,-1 0 4,24 0-2,0 0 8,-24 0-5,1 0-2,-1 0-4,1 0 5,-1 0-6,24 0 0,-24 0 2,1 0 7,23 0-6,0 0-1,-24 0-1,24 0 0,0 0 4,0 0-3,-24 0 4,48 0-4,-48 0-2,24 0 4,0 0-3,-24 0-1,24 0 8,-23 0-8,22 0 1,-22 0 1,-1 0 0,1 0-1,-1 0 6,24 0-9,-23 0 2,-1 0 8,24 0-8,-24 0 1,24 0 0,-23 0 5,-1 0-5,0 0 4,1 0-5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24:17.01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6520">
    <iact:property name="dataType"/>
    <iact:actionData xml:id="d0">
      <inkml:trace xmlns:inkml="http://www.w3.org/2003/InkML" xml:id="stk0" contextRef="#ctx0" brushRef="#br0">5344 8885 0,'24'0'76,"-1"0"-56,1 0-16,-1 0 4,1 0-2,93 0 9,-70 0-11,-24 0 1,24 0-2,-24 0 0,24 0 1,-23 0 2,46 0-3,0 0 0,-23 0 1,47 0 1,-24 0-1,-23 0-1,24 0 2,-24 0 0,-1 0-1,25 0-1,23 0 4,-24 0-3,-47 0 0,48 0 1,-25 0-1,-22 0 0,23 0-1,-24 0 5,24 0-7,0 0 3,-24 0 10,1 0-11,-1 0 1,1 0 1,-1 0 0,1 0-2,-1 0 7,1 0-7,-1 0 7,0 0-6,1 0 1,23 0 4,0 0 10,-24 0-7,1 0-8,-1 0-1,0 0 19</inkml:trace>
    </iact:actionData>
  </iact:action>
  <iact:action type="add" startTime="11332">
    <iact:property name="dataType"/>
    <iact:actionData xml:id="d1">
      <inkml:trace xmlns:inkml="http://www.w3.org/2003/InkML" xml:id="stk1" contextRef="#ctx0" brushRef="#br0">14088 8674 0,'-23'0'95,"70"0"-78,0 0-11,23 0 3,-47 0-5,24 0 2,-23 0-3,23 0 0,-1 0 3,-22 0 1,46 0 1,-23 0-8,0 0 4,-24 0 0,48 0-2,-48 0 2,71 0 4,-71 0-4,24 0-1,-23 0 5,-1 0-6,1 0 2,-1 0-1,24 0 5,-24 0-3,1 0-1,-1 0 1,1 0 6,-1 0-6,1 0 0,-1 0 12,1 0-6,22 0 7,1 0-13,-23 0 1,23 0 1,-24 0-3,1 0 3,46 0-1,0 0 3,71 0 1,-118 0-5,1 0 1,23 0-3,-24 0 2,0 0-1,1 0 2,23 0 6,-24 0 0,1 0-9,-1 0 16,1 0-10,-1 0-6,0 0 11,1 0-13,-1 0 11,1 0-9,-1 0 1,1 0 4,-1 0-7,1 0 17,-1 0-14,0 0 5,1 0-6,-1 0 1,1 0-1,-1 0 4,1 0-3,-1 0-1,1 0 2,-1 0 0,24 0-2,0 0 6,-24 0-4,1 0-1,22 0-1,1 0 3,-23 0-1,-1 0-1,24 0 1</inkml:trace>
    </iact:actionData>
  </iact:action>
  <iact:action type="add" startTime="13118">
    <iact:property name="dataType"/>
    <iact:actionData xml:id="d2">
      <inkml:trace xmlns:inkml="http://www.w3.org/2003/InkML" xml:id="stk2" contextRef="#ctx0" brushRef="#br0">18027 8768 0,'23'0'165,"24"0"-161,-24 0-1,24 0 1,0 0 4,-23 0-4,-1 0 4,24 0-7,-24 0 2,1 0 1,-1 0 3,1 0-4,-1 0 3,1 0 1,-1 0 10,0 0-15,1 0 4,-1 0 3,1 0-7,-1 0 0,1 0 1,-1 0 3,24 0-2,-24 0 0,24 0-1,-23 0 2,-1 0 0,1 0-2,-1 0 0,0 0 4,1 0-3,-1 0-1,1 0 3,-1 0-3,1 0 2,-1 0 9,1 0-9,-1 0 8,0 0-10,24 0 5,-23 0-3,-1 0 2,1 0-1,23 0-2,-24 0 2,0 0 0,1 0-2,23 0 3,0 0-2,-24 0 7,1 0-10,-1 0 4,24 0-1,-24 0-3,1 0 3,-1 0 3,1 0-4,-1 0-1,1 0 7,22 0-9,-22 0 5,-1 0 3,24 0-4,-23 0-1,-1 0 4,0 0-7,1 0 4,-1 0 2,1 0-3,-1 0-1,1 0 0,-1 0 5,1 0-4,22 0-1,-22 0 1,23 0 2,-24 0-3,24 0 0,-23 0 1,-1 0 0,24 0 1,-24 0-1,24 0 0,0 0 2,23 0-2,-46 0 4,23 0-2,-24-23 0,48 23-1,-71-24-1,46 24 0,-22 0 3,-1 0-1,1 0 4,46-23-5,-47 23 3,1 0-5,-1 0 18</inkml:trace>
    </iact:actionData>
  </iact:action>
  <iact:action type="add" startTime="17504">
    <iact:property name="dataType"/>
    <iact:actionData xml:id="d3">
      <inkml:trace xmlns:inkml="http://www.w3.org/2003/InkML" xml:id="stk3" contextRef="#ctx0" brushRef="#br0">6024 10784 0,'0'24'118,"24"-1"-110,-1-23-5,1 0 0,-1 0 4,0 0-3,1 0 0,-1 0-1,1 0 2,-1 0-1,1 0 103,-1 0-103,1 0 6,-1 0-4,0 0 3,1 0-6,-1 0 1,1 0 4,-1 0 1,1 0 2,-1 0-7,1 0 4,-1 0-6,0 0 1,1 0 6,-1 0-5,1 0 2,-1 0 1,1 0 0,22-23 3,-22 23-2,-1 0 1,1 0-5,23 0 0,-24 0 7,1 0-2,-1 0-2,0 0-2,1 0 2,-1 0 118,1 0-122</inkml:trace>
    </iact:actionData>
  </iact:action>
  <iact:action type="add" startTime="24102">
    <iact:property name="dataType"/>
    <iact:actionData xml:id="d4">
      <inkml:trace xmlns:inkml="http://www.w3.org/2003/InkML" xml:id="stk4" contextRef="#ctx0" brushRef="#br0">14487 10925 0,'47'0'57,"0"0"-52,-24 0-4,0 0 7,24 0-6,-23 0 2,23 0-2,-24 0 6,24 0-3,0 0-1,-24 0 2,95 0-1,-48 0-2,0 0 0,1 0 2,-1 0 1,24 0-3,-47 0 1,-1 0 5,48 0-8,-47 0 1,23 0 3,1 0-2,-24 0 1,46 0-1,-22 0 1,-24 0 1,23 0-1,0 0-1,-23 0 3,23-23-2,-23 23 0,-23 0-1,23 0 4,23 0-1,-47 0-3,1 0 4,23 0-1,0 0-2,-24 0 2,0 0-3,1 0 2,-1 0-1,1 0 1,-1 0 3,24 0-3,-23 0-1,22 0-1,-22 0 5,23 0-5,-24 0 1,1 0 5,23 0-5,-24 0-1,0 0 3,24 0-4,-23 0 1,-1 0 2,1 0 3,23 0-6,-1 0 1,1 0 7,-23 0-3,23 0-5,-24 0 8,24 0-8,-24 0 1,24 0 0,0 0 4,-23 0-3,22 0-1,-22 0 7,70 0-6,-71 0 0,24 0 4,23 0-2,-46 0 7,70 0-8,-71 0 4,0 0 5,1 0-10,-1 0-1,1 0 1,-1 0 0,1 0 6,23 0-5,-1 0 10,-22 0-11,-1 0 2,1 0 2,-1 0 6,1 0-13,-1 0 13,1 0-11,46 0 8,-47 0-6,24 0 4,-23 0-6,23 0 0,-24 0 0,118 0 4,-95 0-3,25 0 0,-1 0 0,-46 0 4,46 0-5,-23 0 1,-24 0 3,24 0-6,-23 0 10,-1 0 9,0 0-14,1 0 25,-1 0-10,1 0 77,-1 0-95,1 0 7,-1 0 0,1-24-2,-1 24 8,0-23-12,48-1 26,-48 24-25,24 0-1,0 0-2,-24 0 3,24 0-2,0 0 4,-23-23-1,22 23-2,-22 0 2,-1 0-2,1 0 0,-1 0 35,1-24-26,-1 24-9,1-23 0,-1 23 5,0 0-5,1 0 0,-1 0 4,1 0-4,-1 0-1</inkml:trace>
    </iact:actionData>
  </iact:action>
  <iact:action type="add" startTime="40982">
    <iact:property name="dataType"/>
    <iact:actionData xml:id="d5">
      <inkml:trace xmlns:inkml="http://www.w3.org/2003/InkML" xml:id="stk5" contextRef="#ctx0" brushRef="#br0">20957 11019 0,'23'0'40,"24"0"-36,0 0 2,0 23-4,23-23 1,1 0 1,-1 0 5,94 0-3,-23 0-2,70 0 2,-141 0-2,24 0 2,23 0 3,-47 0-4,1 0 2,-1 0-2,-47 0-2,1 0 4,46 0-2,-23 0-1,-24 0-1,24 0 3,0 0-3,0 0 2,-23 0 1,-1 0-2,0 0-1,1 0 4,-1 0-3,1 0-1,-1 0 2,24 0 0,-23 0 2,-1 0-1,0 0-2,1 0 4,-1 0 3,1 0-5,-1 0-2,1 0 2,-1 0-1,0 0 1,1 0-3,-1 0 2,1 0 0,-1 0-1,1 0-1,-1 0 1,24 0 1,0 0-1,0 0-1,-24 0 5,1 0-6,-1 0 1,24 0 0,0 0 2,-24 0 0,1 0-1,-1 0-1,24 0 0,-23 0 2,-1 0-1,0 0-1,1 0 1,-1 0 1,24 0-1,-47-23 0,24 23-2,-1 0 4,1 0 1,22 0-1,-22 0 0,-1 0-2,1 0 5,23 0-6,-24 0 1,1 0 3,-1 0-3,0 0-1,24 0 0,0 0 3,-23 0 9,-1-24-13,0 24 2,1 0-1,-1 0 1,1 0 1,-1 0 32</inkml:trace>
    </iact:actionData>
  </iact:action>
  <iact:action type="add" startTime="44290">
    <iact:property name="dataType"/>
    <iact:actionData xml:id="d6">
      <inkml:trace xmlns:inkml="http://www.w3.org/2003/InkML" xml:id="stk6" contextRef="#ctx0" brushRef="#br0">5555 13246 0,'24'0'171,"-1"0"-162,24 0 10,-23 0-7,-1 0-7,0 0-1,1 0 4,-1 0-2,1 0 3,-1 0-7,1 0 4,-1 0 9,24 0-5,-24 0 8,1 0-15,-1 0 9,1 0-8,-1 0 7,1 0-3,-1 0 0,1 0 7,-1 0-9,0 0 1,1 0-2,-1 0-3,-23-23 2,24 23 3,23-24-3,-24 24 1,1 0 0,-1 0 1,24-23-2,-24-1 4,24 24-3,-23 0-1,23-23 1,-24 23 1,0 0-3,1 0 3,-1 0-2,1 0 5,-1 0-2,1 0 5,-1 0-9,0 0 10,1 0 86,-1 0-85,1 0 0,-1 0-1,1 0-3,-1 0 25,1 0-24,-1 0 16,0 0-21,1 0 4,-1 0-3,1 0-3,-1 0 5,1 0-2,-1 0-3,1 0 8</inkml:trace>
    </iact:actionData>
  </iact:action>
  <iact:action type="add" startTime="48318">
    <iact:property name="dataType"/>
    <iact:actionData xml:id="d7">
      <inkml:trace xmlns:inkml="http://www.w3.org/2003/InkML" xml:id="stk7" contextRef="#ctx0" brushRef="#br0">12846 12871 0,'23'0'14,"1"0"-10,-1 0 4,1 0 2,-1 0-1,71 0 4,93 0-12,-140 0 6,70 0-6,1 0 7,-25 0-5,25 0 0,-25 0 1,-22 0 0,23 0 1,23 0-1,-23 0 0,-24 0 4,117 0-4,-93 0 2,-47 0-1,23 0-1,-46 0-1,70 0 6,-71 0-6,24 0 0,-24 0 2,1 0 1,-1 0-3,1 0 8,23 0-8,-1 0 4,-22 0-5,-1 0 3,24 0-1,-23 0 4,23 0-6,-24 0 2,24 0 3,-24 0-4,24 0 2,0-24-1,-23 1 2,22 23-1,1-23 0,0-1-1,0 24-1,-24 0-2,24 0 3,0 0 4,-23 0 0,-1 0-7,1 0 5,-1 0-1,0 0-2,48 0 6,-48 0-5,24 0-1,0 0 1,-24 0 0,95 0 0,-25 0-1,-46 0 3,24 0-3,-1 0 1,-47 0-1,48 0 7,-24 0-6,-24 0 0,0 0 13,1 0 13,-1 0-21,1 0 2,-1 0-5,48 0 9,-48 0-11,24 0-1,-24 0 8,1 0-2,23 0 126,-24 0-128,24 0-2,-24 0 0,1 0 2,23 0-3,-24 0 9,24 0-10,-23 0 0,-1 0 4,0 0-1,1 0-2,23 0 6,-24 0-7,1 0 5,23 0-6,-24 0 10,0 0-8,1 0 9,-1 0 4,1 0-10,-1 0 23</inkml:trace>
    </iact:actionData>
  </iact:action>
  <iact:action type="add" startTime="62208">
    <iact:property name="dataType"/>
    <iact:actionData xml:id="d8">
      <inkml:trace xmlns:inkml="http://www.w3.org/2003/InkML" xml:id="stk8" contextRef="#ctx0" brushRef="#br0">25481 12824 0,'24'0'63,"22"0"-48,-22 0-13,-1 0 3,24 0 1,24 0 2,-48 0-7,24 0 2,0 0 3,0 0-2,23 0-1,-23 0 3,0 0-1,23 0-4,0 0 1,-23 0 2,24 0 1,-1 0 0,-23 0-2,23 0 0,-23 0 3,23 0-1,24 0-3,-47 0 1,0 0 1,23 0 0,-46 0 4,23 0-4,23 0-3,-23 0 1,47 0 5,-48 23-3,-22-23 0,-1 0-1,1 0 6,-1 0-1,1 0-1,-1 0-2,24 0-1,0 0 4,-24 0-5,24 0 1,0 0 3,-24 0-3,24 24-1,-23-24 0,23 0 4,0 0-3,-24 0-1,47 0 0,-46 0 4,46 0-4,-23 0 1,0 0-1,0 0 4,23 0-4,-46 0 2,22 0 3,25 0-3,-1 0-2,-23 0 6,-24 0-5,1 0 0,-1 0 17,1 0-5,-1 0-11,1 0 8,-1 0-8,0 0 7,24 0-8,-23 0 6,-1 0-8,1 0 10,-1 0-8,1 0 1,-1 0 12,0 0-15,1 0 36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PS </a:t>
            </a:r>
            <a:r>
              <a:rPr lang="zh-CN" altLang="en-US" dirty="0"/>
              <a:t>命令查看当前系统进程状态。创战纪中主角把英康公司的</a:t>
            </a:r>
            <a:r>
              <a:rPr lang="en-US" altLang="zh-CN" dirty="0"/>
              <a:t>os12</a:t>
            </a:r>
            <a:r>
              <a:rPr lang="zh-CN" altLang="en-US" dirty="0"/>
              <a:t>操作系统盗取发布到网上，电影中一工作人员紧急查看。</a:t>
            </a:r>
            <a:endParaRPr lang="en-US" altLang="zh-CN" dirty="0"/>
          </a:p>
          <a:p>
            <a:r>
              <a:rPr lang="zh-CN" altLang="en-US" dirty="0"/>
              <a:t>右图是</a:t>
            </a:r>
            <a:r>
              <a:rPr lang="en-US" altLang="zh-CN" dirty="0" err="1"/>
              <a:t>ubantu</a:t>
            </a:r>
            <a:r>
              <a:rPr lang="zh-CN" altLang="en-US" dirty="0"/>
              <a:t>系统下，利用</a:t>
            </a:r>
            <a:r>
              <a:rPr lang="en-US" altLang="zh-CN" dirty="0"/>
              <a:t>apt-get</a:t>
            </a:r>
            <a:r>
              <a:rPr lang="zh-CN" altLang="en-US" dirty="0"/>
              <a:t>命令下载安装包和相关依赖</a:t>
            </a:r>
            <a:r>
              <a:rPr lang="en-US" altLang="zh-CN" dirty="0"/>
              <a:t>shell</a:t>
            </a:r>
            <a:r>
              <a:rPr lang="zh-CN" altLang="en-US" dirty="0"/>
              <a:t>脚本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hyperlink" Target="https://github.com/Wanghui-Huang/CQU_bigdata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11/relationships/inkAction" Target="../ink/inkAction3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microsoft.com/office/2011/relationships/inkAction" Target="../ink/inkAction4.xml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9669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实验零 ：</a:t>
            </a:r>
            <a:r>
              <a:rPr lang="en-US" altLang="zh-CN" sz="6000" dirty="0">
                <a:latin typeface="+mj-ea"/>
                <a:ea typeface="+mj-ea"/>
              </a:rPr>
              <a:t>Linux</a:t>
            </a:r>
            <a:r>
              <a:rPr lang="zh-CN" altLang="en-US" sz="6000" dirty="0">
                <a:latin typeface="+mj-ea"/>
                <a:ea typeface="+mj-ea"/>
              </a:rPr>
              <a:t>初识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2022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BB2095AD-0289-4C99-A42B-35CEEB4F0E9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66"/>
    </mc:Choice>
    <mc:Fallback xmlns="">
      <p:transition spd="slow" advTm="22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609" objId="8"/>
        <p14:stopEvt time="22466" objId="8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2C6037-230F-4CED-A72D-089795BDB5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837" r="2847" b="8347"/>
          <a:stretch/>
        </p:blipFill>
        <p:spPr>
          <a:xfrm>
            <a:off x="2097944" y="4247997"/>
            <a:ext cx="3875039" cy="226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30CE633-FE13-4ECA-A84B-78A76FD76F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9019" y="2087997"/>
            <a:ext cx="3831782" cy="216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030569B-CFD0-4E6D-9720-151E5428874C}"/>
              </a:ext>
            </a:extLst>
          </p:cNvPr>
          <p:cNvSpPr txBox="1"/>
          <p:nvPr/>
        </p:nvSpPr>
        <p:spPr>
          <a:xfrm>
            <a:off x="2404246" y="2285709"/>
            <a:ext cx="3262433" cy="146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400" dirty="0">
                <a:latin typeface="+mn-ea"/>
              </a:rPr>
              <a:t>电影中那些</a:t>
            </a:r>
            <a:endParaRPr lang="en-US" altLang="zh-CN" sz="2400" dirty="0"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400" dirty="0">
                <a:latin typeface="+mn-ea"/>
              </a:rPr>
              <a:t>“酷炫高科技”的镜头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609D92-E27C-477F-BDCB-2E78050EC85F}"/>
              </a:ext>
            </a:extLst>
          </p:cNvPr>
          <p:cNvSpPr txBox="1"/>
          <p:nvPr/>
        </p:nvSpPr>
        <p:spPr>
          <a:xfrm>
            <a:off x="4243853" y="1080403"/>
            <a:ext cx="3954929" cy="772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Hello Linux !</a:t>
            </a:r>
            <a:endParaRPr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C94D370-11AC-43E0-A74A-0044180B77D8}"/>
              </a:ext>
            </a:extLst>
          </p:cNvPr>
          <p:cNvCxnSpPr>
            <a:cxnSpLocks/>
          </p:cNvCxnSpPr>
          <p:nvPr/>
        </p:nvCxnSpPr>
        <p:spPr>
          <a:xfrm>
            <a:off x="1782147" y="1862861"/>
            <a:ext cx="844420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6F1BDA4-7CED-431C-9891-70511A9F3491}"/>
              </a:ext>
            </a:extLst>
          </p:cNvPr>
          <p:cNvSpPr txBox="1"/>
          <p:nvPr/>
        </p:nvSpPr>
        <p:spPr>
          <a:xfrm>
            <a:off x="6788369" y="4652887"/>
            <a:ext cx="3262432" cy="1458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400" dirty="0">
                <a:latin typeface="+mn-ea"/>
              </a:rPr>
              <a:t>也许，我也</a:t>
            </a:r>
            <a:endParaRPr lang="en-US" altLang="zh-CN" sz="2400" dirty="0"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400" dirty="0">
                <a:latin typeface="+mn-ea"/>
              </a:rPr>
              <a:t>可以像他这么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酷</a:t>
            </a:r>
            <a:r>
              <a:rPr lang="zh-CN" altLang="en-US" sz="2400" dirty="0">
                <a:latin typeface="+mn-ea"/>
              </a:rPr>
              <a:t>一点？</a:t>
            </a: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0516393B-C4DC-4578-BAD1-41AA164B05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14"/>
    </mc:Choice>
    <mc:Fallback xmlns="">
      <p:transition spd="slow" advTm="68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通过本次实验，你应该掌握：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2005502" y="2435627"/>
            <a:ext cx="4891083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Linux</a:t>
            </a:r>
            <a:r>
              <a:rPr lang="zh-CN" altLang="en-US" dirty="0"/>
              <a:t>系统环境，了解云服务器相关知识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掌握</a:t>
            </a:r>
            <a:r>
              <a:rPr lang="en-US" altLang="zh-CN" dirty="0"/>
              <a:t>Linux</a:t>
            </a:r>
            <a:r>
              <a:rPr lang="zh-CN" altLang="en-US" dirty="0"/>
              <a:t>基本知识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相关工具 </a:t>
            </a:r>
            <a:r>
              <a:rPr lang="en-US" altLang="zh-CN" dirty="0"/>
              <a:t>FTP </a:t>
            </a:r>
            <a:r>
              <a:rPr lang="zh-CN" altLang="en-US" dirty="0"/>
              <a:t>、 </a:t>
            </a:r>
            <a:r>
              <a:rPr lang="en-US" altLang="zh-CN" dirty="0"/>
              <a:t>SSH </a:t>
            </a:r>
            <a:r>
              <a:rPr lang="zh-CN" altLang="en-US" dirty="0"/>
              <a:t>等使用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398672" y="4656502"/>
            <a:ext cx="80650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或许这是你第一次接触</a:t>
            </a:r>
            <a:r>
              <a:rPr lang="en-US" altLang="zh-CN" dirty="0"/>
              <a:t>Linux</a:t>
            </a:r>
            <a:r>
              <a:rPr lang="zh-CN" altLang="en-US" dirty="0"/>
              <a:t>，相信会给你带来一些不一样“很酷”的体验。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4B50466A-D141-4146-8D58-42C47FB5EA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73640" y="3308400"/>
              <a:ext cx="2827800" cy="18993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4B50466A-D141-4146-8D58-42C47FB5EA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4280" y="3299040"/>
                <a:ext cx="2846520" cy="19180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C79CF98E-4E49-43BC-B98B-4CDA7CE4E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263"/>
    </mc:Choice>
    <mc:Fallback xmlns="">
      <p:transition spd="slow" advTm="121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C3538D80-DBFA-4A4A-9771-57B6764A13E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945320" y="2202840"/>
              <a:ext cx="2675520" cy="65844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C3538D80-DBFA-4A4A-9771-57B6764A13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35960" y="2193480"/>
                <a:ext cx="2694240" cy="67716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021C236B-9D5A-4199-98E9-54F6D237FA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46"/>
    </mc:Choice>
    <mc:Fallback xmlns="">
      <p:transition spd="slow" advTm="13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72068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path/to/Experiment/Ex0_HelloLinux</a:t>
            </a:r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681C48-A929-44DF-94F4-CE25B06A64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57" t="5093" r="353" b="170"/>
          <a:stretch/>
        </p:blipFill>
        <p:spPr>
          <a:xfrm>
            <a:off x="1631490" y="2544778"/>
            <a:ext cx="7755774" cy="1371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31490" y="4186490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ex0.pdf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ex0.pptx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5D5F49EE-F7F6-4D91-85C0-12A1F84C84A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08440" y="1569600"/>
              <a:ext cx="7317000" cy="368028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5D5F49EE-F7F6-4D91-85C0-12A1F84C84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99080" y="1560240"/>
                <a:ext cx="7335720" cy="3699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B946FEE4-FA77-4E4B-8309-79AB1587CD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37"/>
    </mc:Choice>
    <mc:Fallback xmlns="">
      <p:transition spd="slow" advTm="57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9215984" cy="2203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本次实验</a:t>
            </a:r>
            <a:r>
              <a:rPr lang="zh-CN" altLang="en-US" dirty="0">
                <a:solidFill>
                  <a:srgbClr val="00B0F0"/>
                </a:solidFill>
              </a:rPr>
              <a:t>建议</a:t>
            </a:r>
            <a:r>
              <a:rPr lang="zh-CN" altLang="en-US" dirty="0"/>
              <a:t>所有组员都需 </a:t>
            </a:r>
            <a:r>
              <a:rPr lang="zh-CN" altLang="en-US" b="1" u="sng" dirty="0"/>
              <a:t>独立</a:t>
            </a:r>
            <a:r>
              <a:rPr lang="zh-CN" altLang="en-US" u="sng" dirty="0"/>
              <a:t>完成全部实验 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rgbClr val="FF0000"/>
                </a:solidFill>
              </a:rPr>
              <a:t>不要求实验报告，不计分</a:t>
            </a:r>
            <a:r>
              <a:rPr lang="en-US" altLang="zh-CN" dirty="0">
                <a:solidFill>
                  <a:srgbClr val="FF0000"/>
                </a:solidFill>
              </a:rPr>
              <a:t>[1]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949263D3-3626-4EA6-B9F2-8B659272F11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23840" y="3122640"/>
              <a:ext cx="8448120" cy="164628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949263D3-3626-4EA6-B9F2-8B659272F1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14480" y="3113280"/>
                <a:ext cx="8466840" cy="1665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49B0C063-88F0-494F-B0DD-1192B7E0E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780CAB7-834D-45B1-A2D9-93A537069E29}"/>
              </a:ext>
            </a:extLst>
          </p:cNvPr>
          <p:cNvCxnSpPr/>
          <p:nvPr/>
        </p:nvCxnSpPr>
        <p:spPr>
          <a:xfrm>
            <a:off x="476250" y="5876925"/>
            <a:ext cx="48006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CD47AF63-F00E-496D-A7E8-AED1DAD5FE49}"/>
              </a:ext>
            </a:extLst>
          </p:cNvPr>
          <p:cNvSpPr txBox="1"/>
          <p:nvPr/>
        </p:nvSpPr>
        <p:spPr>
          <a:xfrm>
            <a:off x="542925" y="6211371"/>
            <a:ext cx="3391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[1] 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录用讲解部分内容过时，以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上为准</a:t>
            </a:r>
          </a:p>
        </p:txBody>
      </p:sp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66"/>
    </mc:Choice>
    <mc:Fallback xmlns="">
      <p:transition spd="slow" advTm="87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279</Words>
  <Application>Microsoft Office PowerPoint</Application>
  <PresentationFormat>宽屏</PresentationFormat>
  <Paragraphs>34</Paragraphs>
  <Slides>6</Slides>
  <Notes>3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仿宋</vt:lpstr>
      <vt:lpstr>微软雅黑</vt:lpstr>
      <vt:lpstr>Arial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Han Shichen</cp:lastModifiedBy>
  <cp:revision>21</cp:revision>
  <dcterms:created xsi:type="dcterms:W3CDTF">2020-07-23T01:52:27Z</dcterms:created>
  <dcterms:modified xsi:type="dcterms:W3CDTF">2022-10-15T15:00:26Z</dcterms:modified>
</cp:coreProperties>
</file>

<file path=docProps/thumbnail.jpeg>
</file>